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4954" r:id="rId3"/>
    <p:sldId id="5054" r:id="rId4"/>
    <p:sldId id="260" r:id="rId5"/>
    <p:sldId id="302" r:id="rId6"/>
    <p:sldId id="366" r:id="rId7"/>
    <p:sldId id="2076137120" r:id="rId8"/>
    <p:sldId id="2134805723" r:id="rId9"/>
    <p:sldId id="2134805724" r:id="rId10"/>
    <p:sldId id="2134805725" r:id="rId11"/>
    <p:sldId id="2134805737" r:id="rId12"/>
    <p:sldId id="2134805738" r:id="rId13"/>
    <p:sldId id="2134805727" r:id="rId14"/>
    <p:sldId id="2134805728" r:id="rId15"/>
    <p:sldId id="2134805729" r:id="rId16"/>
    <p:sldId id="2134805730" r:id="rId17"/>
    <p:sldId id="2134805731" r:id="rId18"/>
    <p:sldId id="2134805739" r:id="rId19"/>
    <p:sldId id="2134805735" r:id="rId20"/>
    <p:sldId id="2134805734" r:id="rId21"/>
    <p:sldId id="2134805736" r:id="rId22"/>
    <p:sldId id="2134805732" r:id="rId23"/>
    <p:sldId id="2134805733" r:id="rId24"/>
    <p:sldId id="4967" r:id="rId25"/>
    <p:sldId id="4966" r:id="rId26"/>
    <p:sldId id="4975" r:id="rId27"/>
    <p:sldId id="4976" r:id="rId28"/>
    <p:sldId id="5035" r:id="rId29"/>
    <p:sldId id="4969" r:id="rId30"/>
    <p:sldId id="4955" r:id="rId31"/>
    <p:sldId id="4953" r:id="rId32"/>
    <p:sldId id="4956" r:id="rId33"/>
    <p:sldId id="4970" r:id="rId34"/>
    <p:sldId id="4968" r:id="rId35"/>
    <p:sldId id="4960" r:id="rId36"/>
    <p:sldId id="4959" r:id="rId37"/>
    <p:sldId id="5050" r:id="rId38"/>
    <p:sldId id="5049" r:id="rId39"/>
    <p:sldId id="5033" r:id="rId40"/>
    <p:sldId id="5034" r:id="rId41"/>
    <p:sldId id="4961" r:id="rId42"/>
    <p:sldId id="2076137130" r:id="rId43"/>
    <p:sldId id="2076137131" r:id="rId44"/>
    <p:sldId id="5047" r:id="rId45"/>
    <p:sldId id="5048" r:id="rId46"/>
    <p:sldId id="5041" r:id="rId47"/>
    <p:sldId id="4971" r:id="rId48"/>
    <p:sldId id="2076137129" r:id="rId49"/>
    <p:sldId id="2076137128" r:id="rId50"/>
    <p:sldId id="4973" r:id="rId51"/>
    <p:sldId id="4974" r:id="rId52"/>
    <p:sldId id="5042" r:id="rId53"/>
    <p:sldId id="5044" r:id="rId54"/>
    <p:sldId id="369" r:id="rId55"/>
    <p:sldId id="5043" r:id="rId56"/>
    <p:sldId id="370" r:id="rId57"/>
    <p:sldId id="4965" r:id="rId58"/>
    <p:sldId id="2076137132" r:id="rId59"/>
    <p:sldId id="2076137133" r:id="rId60"/>
    <p:sldId id="5053" r:id="rId61"/>
    <p:sldId id="5020" r:id="rId62"/>
    <p:sldId id="5051" r:id="rId63"/>
    <p:sldId id="5052" r:id="rId64"/>
    <p:sldId id="4950" r:id="rId65"/>
    <p:sldId id="4926" r:id="rId66"/>
    <p:sldId id="4928" r:id="rId67"/>
    <p:sldId id="4929" r:id="rId68"/>
    <p:sldId id="4930" r:id="rId69"/>
    <p:sldId id="4931" r:id="rId70"/>
    <p:sldId id="4932" r:id="rId71"/>
    <p:sldId id="4933" r:id="rId72"/>
    <p:sldId id="4991" r:id="rId73"/>
    <p:sldId id="5027" r:id="rId74"/>
    <p:sldId id="4992" r:id="rId75"/>
    <p:sldId id="4993" r:id="rId76"/>
    <p:sldId id="4994" r:id="rId77"/>
    <p:sldId id="4995" r:id="rId78"/>
    <p:sldId id="4996" r:id="rId79"/>
    <p:sldId id="4997" r:id="rId80"/>
    <p:sldId id="4998" r:id="rId81"/>
    <p:sldId id="4999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27"/>
            <p14:sldId id="2134805728"/>
            <p14:sldId id="2134805729"/>
            <p14:sldId id="2134805730"/>
            <p14:sldId id="2134805731"/>
            <p14:sldId id="2134805739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85" d="100"/>
          <a:sy n="85" d="100"/>
        </p:scale>
        <p:origin x="60" y="11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Sun, 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61BD8-E07A-423E-9256-E3C952FA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44" y="615950"/>
            <a:ext cx="5024912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43-05A7-4728-A59C-A19EF2E3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81216"/>
            <a:ext cx="8752381" cy="26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7600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8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Latest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17376-10C3-423E-859B-76F210CAA4FA}"/>
              </a:ext>
            </a:extLst>
          </p:cNvPr>
          <p:cNvSpPr txBox="1"/>
          <p:nvPr/>
        </p:nvSpPr>
        <p:spPr>
          <a:xfrm>
            <a:off x="0" y="394296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timw.info/</a:t>
            </a:r>
            <a:r>
              <a:rPr lang="en-US" sz="2800" dirty="0" err="1">
                <a:solidFill>
                  <a:srgbClr val="0070C0"/>
                </a:solidFill>
              </a:rPr>
              <a:t>qwb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F4509-A2AF-420B-A541-AE188EED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9" y="762197"/>
            <a:ext cx="87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1DB35-828C-482B-A5AF-CB0E880C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7" y="642381"/>
            <a:ext cx="5401843" cy="1080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00C86-CE9A-40D3-B273-40DE07ED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069" y="1931398"/>
            <a:ext cx="4965861" cy="108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9B4F0-9944-4248-B4F3-6ED9AC25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75" y="3282983"/>
            <a:ext cx="6800250" cy="10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timw.info/az305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1" y="2489912"/>
            <a:ext cx="1008851" cy="10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Azure infrastructure design (25-30%)</a:t>
            </a:r>
          </a:p>
          <a:p>
            <a:r>
              <a:rPr lang="en-US" dirty="0"/>
              <a:t>Business continuity design (10-15%)</a:t>
            </a:r>
          </a:p>
          <a:p>
            <a:r>
              <a:rPr lang="en-US" dirty="0"/>
              <a:t>Monitoring design (10-15%)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Identity and security design (25-30%)</a:t>
            </a:r>
          </a:p>
          <a:p>
            <a:r>
              <a:rPr lang="en-US" dirty="0"/>
              <a:t>Data storage design (15-20%)</a:t>
            </a:r>
          </a:p>
          <a:p>
            <a:r>
              <a:rPr lang="en-US" dirty="0"/>
              <a:t>Exam AZ-304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AZ-304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7104</TotalTime>
  <Words>518</Words>
  <Application>Microsoft Office PowerPoint</Application>
  <PresentationFormat>On-screen Show (16:9)</PresentationFormat>
  <Paragraphs>153</Paragraphs>
  <Slides>81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Tahoma</vt:lpstr>
      <vt:lpstr>Times New Roman</vt:lpstr>
      <vt:lpstr>Standard_LiveLessons_2017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Expectations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Architect Cert Latest Changes</vt:lpstr>
      <vt:lpstr>Azure Architect Cert Latest Changes</vt:lpstr>
      <vt:lpstr>Azure Architect Cert Latest Changes</vt:lpstr>
      <vt:lpstr>Related Certification Exams</vt:lpstr>
      <vt:lpstr> </vt:lpstr>
      <vt:lpstr>Thank you!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AZ-304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163</cp:revision>
  <dcterms:created xsi:type="dcterms:W3CDTF">2015-09-28T19:52:00Z</dcterms:created>
  <dcterms:modified xsi:type="dcterms:W3CDTF">2022-02-06T17:04:33Z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